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</p:sldIdLst>
  <p:sldSz cx="12192000" cy="6858000"/>
  <p:notesSz cx="6858000" cy="9144000"/>
  <p:photoAlbum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6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41DD53-6D14-4B50-9667-48C7F695ECB8}" type="datetimeFigureOut">
              <a:rPr lang="en-US" smtClean="0"/>
              <a:t>2/10/2022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4FDC58-C5C2-4B48-A46F-4467763D30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0942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41DD53-6D14-4B50-9667-48C7F695ECB8}" type="datetimeFigureOut">
              <a:rPr lang="en-US" smtClean="0"/>
              <a:t>2/10/2022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4FDC58-C5C2-4B48-A46F-4467763D30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2235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41DD53-6D14-4B50-9667-48C7F695ECB8}" type="datetimeFigureOut">
              <a:rPr lang="en-US" smtClean="0"/>
              <a:t>2/10/2022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4FDC58-C5C2-4B48-A46F-4467763D30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5049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41DD53-6D14-4B50-9667-48C7F695ECB8}" type="datetimeFigureOut">
              <a:rPr lang="en-US" smtClean="0"/>
              <a:t>2/10/2022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4FDC58-C5C2-4B48-A46F-4467763D30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3395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41DD53-6D14-4B50-9667-48C7F695ECB8}" type="datetimeFigureOut">
              <a:rPr lang="en-US" smtClean="0"/>
              <a:t>2/10/2022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4FDC58-C5C2-4B48-A46F-4467763D30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7498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41DD53-6D14-4B50-9667-48C7F695ECB8}" type="datetimeFigureOut">
              <a:rPr lang="en-US" smtClean="0"/>
              <a:t>2/10/2022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4FDC58-C5C2-4B48-A46F-4467763D30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0737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41DD53-6D14-4B50-9667-48C7F695ECB8}" type="datetimeFigureOut">
              <a:rPr lang="en-US" smtClean="0"/>
              <a:t>2/10/2022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4FDC58-C5C2-4B48-A46F-4467763D30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2671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41DD53-6D14-4B50-9667-48C7F695ECB8}" type="datetimeFigureOut">
              <a:rPr lang="en-US" smtClean="0"/>
              <a:t>2/10/2022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4FDC58-C5C2-4B48-A46F-4467763D30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1429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41DD53-6D14-4B50-9667-48C7F695ECB8}" type="datetimeFigureOut">
              <a:rPr lang="en-US" smtClean="0"/>
              <a:t>2/10/2022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4FDC58-C5C2-4B48-A46F-4467763D30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473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41DD53-6D14-4B50-9667-48C7F695ECB8}" type="datetimeFigureOut">
              <a:rPr lang="en-US" smtClean="0"/>
              <a:t>2/10/2022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4FDC58-C5C2-4B48-A46F-4467763D30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092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41DD53-6D14-4B50-9667-48C7F695ECB8}" type="datetimeFigureOut">
              <a:rPr lang="en-US" smtClean="0"/>
              <a:t>2/10/2022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4FDC58-C5C2-4B48-A46F-4467763D30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48961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41DD53-6D14-4B50-9667-48C7F695ECB8}" type="datetimeFigureOut">
              <a:rPr lang="en-US" smtClean="0"/>
              <a:t>2/10/2022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4FDC58-C5C2-4B48-A46F-4467763D30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697888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b405c2d0253d055a7c05414c1400c68-0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8639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b405c2d0253d055a7c05414c1400c68-9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6275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b405c2d0253d055a7c05414c1400c68-10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6853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b405c2d0253d055a7c05414c1400c68-11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2736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b405c2d0253d055a7c05414c1400c68-12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0033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b405c2d0253d055a7c05414c1400c68-13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233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b405c2d0253d055a7c05414c1400c68-14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0509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b405c2d0253d055a7c05414c1400c68-1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3778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b405c2d0253d055a7c05414c1400c68-2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7652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b405c2d0253d055a7c05414c1400c68-3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7705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b405c2d0253d055a7c05414c1400c68-4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7169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b405c2d0253d055a7c05414c1400c68-5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8726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b405c2d0253d055a7c05414c1400c68-6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355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b405c2d0253d055a7c05414c1400c68-7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562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b405c2d0253d055a7c05414c1400c68-8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9994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Nguyen Thanh Tung</dc:creator>
  <cp:lastModifiedBy>Nguyen Thanh Tung</cp:lastModifiedBy>
  <cp:revision>1</cp:revision>
  <dcterms:created xsi:type="dcterms:W3CDTF">2022-02-10T07:36:56Z</dcterms:created>
  <dcterms:modified xsi:type="dcterms:W3CDTF">2022-02-10T07:37:11Z</dcterms:modified>
</cp:coreProperties>
</file>